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1" r:id="rId39"/>
    <p:sldId id="300" r:id="rId40"/>
    <p:sldId id="294" r:id="rId41"/>
    <p:sldId id="295" r:id="rId42"/>
    <p:sldId id="296" r:id="rId43"/>
    <p:sldId id="293" r:id="rId44"/>
    <p:sldId id="297" r:id="rId45"/>
    <p:sldId id="298" r:id="rId46"/>
    <p:sldId id="29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A472-09B0-008F-5659-1681B024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5D48D-17A9-4C65-3745-F89A1C05E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A5A9-46E9-452B-861C-F811CBB4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CA4D8-E13C-DB93-0E26-BC790EE27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35261-82AC-18C7-3C9B-89720459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7C4A-491E-D39D-B81D-976261BC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83BB6-524F-DBF5-79FE-166BCAE03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335F3-3DFE-6DD0-6059-6EC803B4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7561E-899D-C579-BC64-BFB43147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F6F78-5CD4-2575-7F47-4FACA716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8F3D06-ABDA-FD59-8723-77C2AD11A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72C42-D016-9896-CD7C-AAC3C7020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7361F-3833-8B8E-6E7D-08D4E83A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841F-53D7-6160-3A20-813C795D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3CB0-E84F-652C-BC70-0794F058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3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5C93B-9391-8F43-3C39-9C654A01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8B5E-E3EE-499E-E4CD-768000D2B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E4F84-83C8-72EA-458C-8CC1483B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674BB-5E6E-075C-2874-20F14CA2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DA368-A9CB-118F-8B7E-D765B109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4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4232-CFE8-A9CA-8A93-F41E93ED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CC496-8F66-57E4-C592-33027E15A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AABD-8718-562C-ED95-EC4A5E5D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BC475-0DFF-2599-2213-05C7C071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D2167-6374-CC11-A89D-C614DF5E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0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C39D-99D5-83BC-7924-3538094D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8BF1A-74B6-8253-94DF-F0913EF3E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A5D6E-3105-C3B7-7D99-3EC2196D8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F3105-0AB4-BFAD-0BB8-60D5F40D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2EF89-0DAC-6B41-16AF-59321EDA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93988-2AAA-CD95-4827-F3835B03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9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B795-3F85-3852-05F6-ACDB4D8DC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464B5-66F2-55BF-7150-F264AAB0D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82A97-5291-8DFB-4CF3-787F0B07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AB91ED-EA13-9EF8-D8EF-0F1D04CF5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6754B-DD7A-159D-7C40-A7D77AF37D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D6088-4D33-D7B7-87F1-36DD71665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C86BF4-9E6A-5577-2067-45D32608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0B823-961B-8F08-88F5-E61BA6FF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0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83B0-ED81-E092-7DF1-E50CC974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AE041-7252-DFD5-686C-A07FB2278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2EECA-3419-FD37-D3AB-12476EDC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31CB-1A79-E8A3-1A87-D381B491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0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C7F1B-DA06-AF28-13AF-3B82818D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D8FB8-DE1A-6CC0-E620-F6AD9160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88950-17A2-DBE2-FB98-CA505EDE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91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744A-ED65-33BA-0FF6-C6981041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7124A-0B9B-7096-99E5-5165F940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D2558-F167-F02C-5BC0-73A9B7152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946B2-6961-77D9-59C2-A1D67D972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40C61-0B55-8DE4-3142-A5050770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77679-B003-78D1-A98D-27C779D8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4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2906-03C3-7035-EA3D-4123417A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17572-0543-17AC-1605-07B2B524C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FBBAA-3E7F-DDE1-841D-507850D29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2E26E-5842-35B6-C0FE-862318D49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F34A2-25EF-C87E-8A79-54998792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9CE50-6FAC-852B-2090-CB30171C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8E81F7-957B-0CAD-D390-892027F6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B75B6-A04F-18ED-D639-0A7C9F20E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F955A-E7BF-F5F2-970E-7DA032443F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00310-C6BF-47B5-A309-484CE50B343A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99E07-53AE-DA7D-3AF3-067B0C895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FC9C6-A823-33C2-874F-4FAC7DA57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C762F5-32B7-4C0D-8935-965A7D91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9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5C33-E0FE-EF4C-6EFF-46F6E366D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70A22-8FA1-B9E9-A0CA-B9F376EEC2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A5CA2-5A48-234F-39D5-320BA3B4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2"/>
            <a:ext cx="11923776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12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D841-5047-4EA7-3612-5C367F06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6D36-0641-6DC1-2BE5-596546FE5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9712C-15B8-D6FC-52B6-84C212BC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8" y="29000"/>
            <a:ext cx="11609524" cy="6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1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8316-1871-02DD-E9AD-B972F55A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C0FC7-8C5F-B938-4565-CDF03F85E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0DA4F-1990-6329-0179-A34E86A9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" y="81381"/>
            <a:ext cx="11638095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9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3EFB-62B3-4F5D-5D20-3C67F367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4D6A-D714-F0F3-65CC-0BDB88AFD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36BC9-061B-F6C9-B6A0-F85761DB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9952"/>
            <a:ext cx="11628571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2627-682A-5224-0719-37B22B2D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5F741-8016-0216-4595-19A1C3905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B4B78-1B92-E601-6FDB-E7ABB839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214714"/>
            <a:ext cx="11685714" cy="6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2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B97E-BD5F-9817-F9A8-649690589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6160A-237A-AEE7-3ECB-67B5137A6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212E9-05C2-EF26-7DB6-75220E3C0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8" y="138524"/>
            <a:ext cx="11657143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24EE-A948-967D-3876-93374C45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7F86A-7C55-6B26-E618-33A1A2612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C7134-3A2E-6A7E-D8CC-C881E8FB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" y="152809"/>
            <a:ext cx="11638095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5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A36E-C1EB-5315-0AF6-FAACA4F2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2359-7088-ED04-A4D4-D750C7BC9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5ABE6-BAE1-3FAA-4918-41AB8F2D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0" y="114714"/>
            <a:ext cx="11647619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1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FA72-82B6-3760-B509-EDA5E5F5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C7FBE-C4AF-70ED-EE28-E8058085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8270E-6ABC-1405-9560-C1909BAB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0" y="114714"/>
            <a:ext cx="11647619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93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EA25-7316-FAB9-F025-15096B20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A93FA-1E8E-7C17-ED55-21700230D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B5EB7-2EEF-12D4-A684-50E01C16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4" y="71857"/>
            <a:ext cx="11580952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8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6D43-E466-FF6D-B02B-BB9FB956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E10A-23F7-AF21-2BE3-BCA6D3190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86031-4B0E-D3C6-D342-8F001172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05190"/>
            <a:ext cx="11628571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7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55F1-E39E-BC54-BCC0-03AB253E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A1A7-6A27-30B4-675F-D74578EFB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25203-800C-5624-4AA7-21A41CF9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4" y="95666"/>
            <a:ext cx="11428571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5968-CC17-BB7A-3AA8-289ECF1C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7C2DB-D08E-A3EB-AF11-C271F5B0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74365-35FE-30A2-3F9D-EE81425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157571"/>
            <a:ext cx="11619047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064D-24C8-CA27-E9F1-5135C399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2DAD-0166-7234-76FA-0A4EBB13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628C-1BD8-065E-2C5B-6E15D404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8" y="248047"/>
            <a:ext cx="12009524" cy="6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43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B16C28-B10E-2E36-AD76-646A5906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2" y="69297"/>
            <a:ext cx="10469879" cy="670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3D9C-0A5A-2392-7930-BF058E65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801A-852C-2F71-7C56-CC0625E1B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394FA-365F-3C67-574F-98257A2B3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9" y="233762"/>
            <a:ext cx="11104762" cy="6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DD6D-F0BB-CC85-BFA0-A449C289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5377C-B34F-4512-EDBA-B1982F2D2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9D19B-69C6-660C-6D2C-637AD900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210312"/>
            <a:ext cx="11722608" cy="65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8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D1D6-C9EE-2C7C-2DD1-025257A2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FC4BA-1C7C-F32C-3EEB-B261C3F4F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243D1-EE8B-859E-D13B-7F6AC478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19456"/>
            <a:ext cx="11563252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ABFC-5C6E-AE20-C06E-1C8CF807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3DE5-E240-DCEB-8DAB-1C4107798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6A43F-229F-D82D-E4A3-F7CF9771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4" y="146304"/>
            <a:ext cx="11428571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97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FA40-577E-A54A-DD7C-73433391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44BA8-7ABB-045D-405A-E418AC49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5750E-2A11-ACCE-14E8-EE4E0FD0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64008"/>
            <a:ext cx="11690988" cy="65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34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5BB0-0D3C-D7E4-48AE-9F613957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C713-92D8-2146-3CA9-226ED079C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43B8E-AB35-EF47-043D-DD957C63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7" y="256031"/>
            <a:ext cx="11950608" cy="644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07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D8FD-C9C9-5DB4-7138-029AA8BD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C646F-03E9-CE9F-9C6C-128FCA73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BEC5A-82B6-F492-B8E6-6C4CBF66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175491"/>
            <a:ext cx="11947153" cy="64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ids with a picture of a yellow car&#10;&#10;Description automatically generated with medium confidence">
            <a:extLst>
              <a:ext uri="{FF2B5EF4-FFF2-40B4-BE49-F238E27FC236}">
                <a16:creationId xmlns:a16="http://schemas.microsoft.com/office/drawing/2014/main" id="{5E4B5616-F4EA-235B-AFF8-D1E184DC7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46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8094-E2A7-A8DD-C1B4-81F2CF61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517C3-EE27-187A-E904-537CEEEF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38185-42E9-0797-F397-F44334E1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52" y="240145"/>
            <a:ext cx="11630321" cy="62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26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069C-CA2B-8DA7-EA0C-CE68646A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3E351-1378-E26A-5E12-E65A6C8EF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38334-3507-DC79-9FEA-67291C77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219456"/>
            <a:ext cx="11816286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2311-A902-9C1E-D9B8-E4544D10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5662-728C-EBBD-6E9F-D974D9FF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B8CC7-2286-3B08-6AED-90B1170E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173735"/>
            <a:ext cx="11722608" cy="64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27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82F-6F47-DF7C-4E0D-763523B3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DA971-A9D5-1D46-6DB0-2FC81D3F2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EB96D-B458-9E24-38F6-367DED09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173736"/>
            <a:ext cx="11667744" cy="6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0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8233-8A39-4526-E645-0A59840B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99534-54B0-0296-5D4C-ED4A87A14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363E3-65BE-7223-F80C-DBE83912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9" y="201168"/>
            <a:ext cx="11658600" cy="6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1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0121-ED8C-21CB-07D2-C96EA86B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47E14-6058-50F5-AD36-F74A9187F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3D2B8-9162-A181-FAFA-2B17AE4F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3" y="286143"/>
            <a:ext cx="11333333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24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A963-9DA5-6488-64D3-28B1717D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84997-B3EE-FC9F-9CF6-3825BA8B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619DD-7A1E-1D44-672D-82ACF8A0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7" y="228600"/>
            <a:ext cx="11514286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82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CA2D-38E8-937D-7390-3999A72B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6821-7134-9E1D-024B-3B20257CA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F05B4-6D70-9F8F-AF28-25FDA9E2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62" y="562333"/>
            <a:ext cx="11390476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2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C0D9-7A88-4B38-120A-D93D4D23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811E7-EC71-6E23-51FD-16FA8E782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38B00-BF77-9E8D-18CD-7DF4B1BEC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7" y="237744"/>
            <a:ext cx="11645305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33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AF8C-2A87-0A3B-0FEC-F23F2DFC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699BF-A955-8167-8F2A-26012AF1C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7666A-48C1-83CB-83D3-73D6303C1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475488"/>
            <a:ext cx="10204704" cy="58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7C8F-6522-2499-3407-9E114162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360FF-9A82-DF30-B5C2-A492AD724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DBA34-1D3E-70EA-E646-1220BB6E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4" y="9952"/>
            <a:ext cx="11380952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44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C8E1-3FA0-2290-1F0A-1944D1BA3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36C8C-FE0F-4751-29E2-1D8686E42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01A1E-BC07-73ED-5D81-D4B54DA9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210312"/>
            <a:ext cx="11740896" cy="6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6CD33-883E-448A-32AE-9333CA30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5F933-2DEB-9453-4CF2-F1352DAA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FFDAD-9FEA-C430-123B-E3A34C84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"/>
            <a:ext cx="11569299" cy="63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24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03BB-9CB9-2251-FDFB-E5F18259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17609-936C-9445-5804-DEC08C963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B488C-1090-03D9-3185-8A0A19A7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365125"/>
            <a:ext cx="11521440" cy="63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7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C0F48-1E47-5061-E806-84AE0C9D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7831E-30EA-1F3A-EE0F-25265467C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1AA9B-793A-11E5-CE21-707E0DB9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5" y="210312"/>
            <a:ext cx="11473026" cy="643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74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1D0A-4BCF-B0D2-DCD2-2823A532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2FC2-F973-5F3F-C3D3-81AB52BEE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6A090-3A7A-9B1B-721E-79D220D0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5" y="233762"/>
            <a:ext cx="11323809" cy="6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2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6B25-E126-5537-7E4E-B39F75BB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7FEE7-E41E-5937-C814-0B9EBFC3F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54380-EFFD-6B70-8076-135AA93D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237744"/>
            <a:ext cx="11790476" cy="63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24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414C-488E-375E-43EB-98148A35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4346-B7C4-F29C-5748-77194FDA3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4DB39-A827-6C75-4049-45CDD55C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5" y="219456"/>
            <a:ext cx="11347704" cy="62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3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D3EC-2F3B-3AFB-31A3-95188F11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7AD2-1249-215C-0B93-B8DC0E76B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74F67-32EF-FB3B-BFAC-5AE94274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7" y="281381"/>
            <a:ext cx="11961905" cy="6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2EA5-0675-9495-E3B5-C20C73B5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779B-F0CC-FCCA-1E86-C09FDAAB2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4B7D1-276B-019A-ABCD-183E208D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76619"/>
            <a:ext cx="11619047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4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C220-747D-2231-C47F-7F7671AB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61BB4-2DAB-D990-12DB-71F89A876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56F5A-779F-FE70-0DFF-5C0895E68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33762"/>
            <a:ext cx="11628571" cy="6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0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9454-CDA0-6D32-5B2F-3022AD8B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9C37A-E9DD-9DAB-E0DC-C93C515D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82955-CA41-5276-403B-D38756C4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0" y="90905"/>
            <a:ext cx="11600000" cy="6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7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A7CCF-27FB-66C2-A4FD-80E36D22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11A5B-7639-2DC4-CA1C-D93F60B0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082AD-17C7-F0CA-28A3-35172E61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" y="105190"/>
            <a:ext cx="11638095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1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</Words>
  <Application>Microsoft Office PowerPoint</Application>
  <PresentationFormat>Widescreen</PresentationFormat>
  <Paragraphs>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Abdel Ati Hassan Gharib Mahmoud</dc:creator>
  <cp:lastModifiedBy>Mohamed Abdel Ati Hassan Gharib Mahmoud</cp:lastModifiedBy>
  <cp:revision>28</cp:revision>
  <dcterms:created xsi:type="dcterms:W3CDTF">2024-07-06T15:17:32Z</dcterms:created>
  <dcterms:modified xsi:type="dcterms:W3CDTF">2024-07-09T16:44:52Z</dcterms:modified>
</cp:coreProperties>
</file>